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781" y="4624668"/>
            <a:ext cx="6147419" cy="933450"/>
          </a:xfrm>
        </p:spPr>
        <p:txBody>
          <a:bodyPr/>
          <a:lstStyle/>
          <a:p>
            <a:r>
              <a:rPr lang="en-US" dirty="0" smtClean="0"/>
              <a:t>{Name’s} Connections Bank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50" y="5213407"/>
            <a:ext cx="8687550" cy="1421838"/>
          </a:xfrm>
        </p:spPr>
        <p:txBody>
          <a:bodyPr>
            <a:normAutofit lnSpcReduction="10000"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Directions: </a:t>
            </a:r>
            <a:r>
              <a:rPr lang="en-US" sz="2200" dirty="0">
                <a:solidFill>
                  <a:srgbClr val="000000"/>
                </a:solidFill>
              </a:rPr>
              <a:t>Making a connection is one of the best ways to explain an idea!  Using </a:t>
            </a:r>
            <a:r>
              <a:rPr lang="en-US" sz="2200" dirty="0" smtClean="0">
                <a:solidFill>
                  <a:srgbClr val="000000"/>
                </a:solidFill>
              </a:rPr>
              <a:t>the six themes</a:t>
            </a:r>
            <a:r>
              <a:rPr lang="en-US" sz="2200" dirty="0">
                <a:solidFill>
                  <a:srgbClr val="000000"/>
                </a:solidFill>
              </a:rPr>
              <a:t>, and the three connections (text-to-text, text-to-self, text-to-world), list </a:t>
            </a:r>
            <a:r>
              <a:rPr lang="en-US" sz="2200" dirty="0" smtClean="0">
                <a:solidFill>
                  <a:srgbClr val="000000"/>
                </a:solidFill>
              </a:rPr>
              <a:t>possible </a:t>
            </a:r>
            <a:r>
              <a:rPr lang="en-US" sz="2200" dirty="0">
                <a:solidFill>
                  <a:srgbClr val="000000"/>
                </a:solidFill>
              </a:rPr>
              <a:t>connections that could be used in future expository essays.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107" y="417073"/>
            <a:ext cx="1774477" cy="16493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294" y="1156429"/>
            <a:ext cx="3251425" cy="240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Overcoming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Text-to-text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Text-to-world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Text-to-self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6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Text-to</a:t>
            </a:r>
            <a:r>
              <a:rPr lang="en-US" dirty="0" smtClean="0"/>
              <a:t>-Text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</a:t>
            </a:r>
            <a:r>
              <a:rPr lang="en-US" dirty="0" smtClean="0"/>
              <a:t>-World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</a:t>
            </a:r>
            <a:r>
              <a:rPr lang="en-US" dirty="0" smtClean="0"/>
              <a:t>-Self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3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Difficult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Text-to-Text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7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Text-to-Text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Text-to-Text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4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Text-to-Text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Text-to-Self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9193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</TotalTime>
  <Words>160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{Name’s} Connections Bank</vt:lpstr>
      <vt:lpstr>Overcoming Obstacles</vt:lpstr>
      <vt:lpstr>Freedom</vt:lpstr>
      <vt:lpstr>Difficult Choices</vt:lpstr>
      <vt:lpstr>Faith</vt:lpstr>
      <vt:lpstr>Knowledge</vt:lpstr>
      <vt:lpstr>Power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Scotch Plains BOE</dc:creator>
  <cp:lastModifiedBy>Emily Feldman</cp:lastModifiedBy>
  <cp:revision>4</cp:revision>
  <dcterms:created xsi:type="dcterms:W3CDTF">2012-03-04T18:20:12Z</dcterms:created>
  <dcterms:modified xsi:type="dcterms:W3CDTF">2012-03-04T18:36:49Z</dcterms:modified>
</cp:coreProperties>
</file>